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3" r:id="rId4"/>
    <p:sldId id="259" r:id="rId5"/>
    <p:sldId id="260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48FA0-F43F-4EE9-A069-031DCD6827F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2E8B0-7025-422A-826D-92C81BE0BB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B1A-26A9-4B85-8BB1-329FA2D14ABD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CEFB9-CC2D-474A-BE58-C3F1FDBB2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Terrific resource</a:t>
            </a:r>
            <a:r>
              <a:rPr lang="en-US" baseline="0" dirty="0" smtClean="0"/>
              <a:t> and very easy to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 to think about teaching students</a:t>
            </a:r>
            <a:r>
              <a:rPr lang="en-US" baseline="0" dirty="0" smtClean="0"/>
              <a:t> concepts, not just facts!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</a:t>
            </a:r>
            <a:r>
              <a:rPr lang="en-US" baseline="0" dirty="0" smtClean="0"/>
              <a:t> planning a social studies unit consider all strands of the social studies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</a:t>
            </a:r>
            <a:r>
              <a:rPr lang="en-US" baseline="0" dirty="0" smtClean="0"/>
              <a:t> from each strand that may be helpful when planning a unit of study.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make more sense when you complete the Revised Bloom’s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EFB9-CC2D-474A-BE58-C3F1FDBB23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580B-F931-4ED8-A2F7-BDF29212B936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A1E6-A937-4C2F-889B-8D67DBF84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gage.inte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 Studies </a:t>
            </a:r>
            <a:br>
              <a:rPr lang="en-US" b="1" dirty="0" smtClean="0"/>
            </a:br>
            <a:r>
              <a:rPr lang="en-US" b="1" dirty="0" smtClean="0"/>
              <a:t>Essential Standards Resources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Some of us recently attended staff development and learned of new resources. 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Social Studies Curriculum Maps &amp; Units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Teachers, working with DPI staff in workshops on unit planning, have begun collaborative communities hosted by Intel Engage. To get to these resources join the Intel community. Then, use the </a:t>
            </a:r>
            <a:r>
              <a:rPr lang="en-US" i="1" dirty="0" smtClean="0">
                <a:solidFill>
                  <a:schemeClr val="tx1"/>
                </a:solidFill>
              </a:rPr>
              <a:t>browse</a:t>
            </a:r>
            <a:r>
              <a:rPr lang="en-US" dirty="0" smtClean="0">
                <a:solidFill>
                  <a:schemeClr val="tx1"/>
                </a:solidFill>
              </a:rPr>
              <a:t> tab and go to </a:t>
            </a:r>
            <a:r>
              <a:rPr lang="en-US" i="1" dirty="0" smtClean="0">
                <a:solidFill>
                  <a:schemeClr val="tx1"/>
                </a:solidFill>
              </a:rPr>
              <a:t>groups</a:t>
            </a:r>
            <a:r>
              <a:rPr lang="en-US" dirty="0" smtClean="0">
                <a:solidFill>
                  <a:schemeClr val="tx1"/>
                </a:solidFill>
              </a:rPr>
              <a:t>. Search for </a:t>
            </a:r>
            <a:r>
              <a:rPr lang="en-US" b="1" i="1" dirty="0" smtClean="0">
                <a:solidFill>
                  <a:srgbClr val="FF0000"/>
                </a:solidFill>
              </a:rPr>
              <a:t>NC Concept-based units</a:t>
            </a:r>
            <a:r>
              <a:rPr lang="en-US" b="1" i="1" dirty="0" smtClean="0">
                <a:solidFill>
                  <a:schemeClr val="tx1"/>
                </a:solidFill>
              </a:rPr>
              <a:t>, then ask to join each group.</a:t>
            </a:r>
            <a:r>
              <a:rPr lang="en-US" dirty="0" smtClean="0">
                <a:solidFill>
                  <a:schemeClr val="tx1"/>
                </a:solidFill>
              </a:rPr>
              <a:t> There are 3 groups.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hlinkClick r:id="rId3"/>
              </a:rPr>
              <a:t>http://engage.intel.com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4" y="280988"/>
            <a:ext cx="8296275" cy="660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One way to think about unit plans for Social Studies</a:t>
            </a:r>
            <a:endParaRPr lang="en-US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6801" y="1600200"/>
            <a:ext cx="6050398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37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Align the VERBS!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42900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In order to teach the standards well, we must use the verbs in the standards and in Revised Bloom’s to plan lessons and assessments.</a:t>
            </a:r>
          </a:p>
          <a:p>
            <a:r>
              <a:rPr lang="en-US" b="1" dirty="0" smtClean="0"/>
              <a:t>It is not enough for students to know information, we should ask students to use the information to </a:t>
            </a:r>
            <a:r>
              <a:rPr lang="en-US" b="1" i="1" dirty="0" smtClean="0"/>
              <a:t>compare, organize, evaluate</a:t>
            </a:r>
            <a:r>
              <a:rPr lang="en-US" b="1" dirty="0" smtClean="0"/>
              <a:t>…(</a:t>
            </a:r>
            <a:r>
              <a:rPr lang="en-US" b="1" dirty="0" smtClean="0">
                <a:solidFill>
                  <a:srgbClr val="FFC000"/>
                </a:solidFill>
              </a:rPr>
              <a:t>pick a verb</a:t>
            </a:r>
            <a:r>
              <a:rPr lang="en-US" b="1" dirty="0" smtClean="0"/>
              <a:t>).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571500"/>
            <a:ext cx="7905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helpful visual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371600"/>
            <a:ext cx="6558273" cy="525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228</Words>
  <Application>Microsoft Office PowerPoint</Application>
  <PresentationFormat>On-screen Show (4:3)</PresentationFormat>
  <Paragraphs>23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Social Studies  Essential Standards Resources</vt:lpstr>
      <vt:lpstr> Social Studies Curriculum Maps &amp; Units </vt:lpstr>
      <vt:lpstr>Slide 3</vt:lpstr>
      <vt:lpstr>One way to think about unit plans for Social Studies</vt:lpstr>
      <vt:lpstr>Slide 5</vt:lpstr>
      <vt:lpstr>Align the VERBS!</vt:lpstr>
      <vt:lpstr>Slide 7</vt:lpstr>
      <vt:lpstr>Another helpful visual</vt:lpstr>
    </vt:vector>
  </TitlesOfParts>
  <Company>Ashe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Studies/Science Essential Standards Resources</dc:title>
  <dc:creator>tammy.hutchinson</dc:creator>
  <cp:lastModifiedBy>tammy.hutchinson</cp:lastModifiedBy>
  <cp:revision>15</cp:revision>
  <dcterms:created xsi:type="dcterms:W3CDTF">2012-01-20T19:06:09Z</dcterms:created>
  <dcterms:modified xsi:type="dcterms:W3CDTF">2012-02-06T18:22:43Z</dcterms:modified>
</cp:coreProperties>
</file>